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0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9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7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5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3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0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5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3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7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6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075E-8A9E-4F0C-8401-468D313B3EB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E81CE-165D-4ECB-A7E0-2F6C09F5C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9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oiro64.ru/wp-content/uploads/2022/09/o-vnesenii-izmenenij-v-federalnyj-zakon-371-fz-ob-obrazovanii-v-rossijskoj-federacii-i-statju-1-federal-1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 механизм введения федеральных основных общеобразовательных программ (ФООП)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Родительское собрание МБОУ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Глазуновская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средняя общеобразовательная школа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32" y="0"/>
            <a:ext cx="117517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0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российских школах начался переход на обновленные ФГОС (Федеральные Государственные Образовательные Стандарты), для реализации которых разработана и утверждена федеральная основная общеобразовательная программа (ФООП).</a:t>
            </a: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2022 года на них перешли 1-4 и 5 классы. А с 1 сентября 2023 года обновленный ФГОС начнет реализацию в 1-7 и 10 классах.</a:t>
            </a:r>
            <a:endParaRPr lang="ru-RU" sz="2400" b="0" i="0" dirty="0" smtClean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400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b="1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единые программы обучения, они устанавливают обязательный базовый уровень требований к содержанию общего образования (</a:t>
            </a:r>
            <a:r>
              <a:rPr lang="ru-RU" sz="2400" b="0" i="0" u="sng" dirty="0" smtClean="0">
                <a:solidFill>
                  <a:srgbClr val="007AD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Федеральный закон от 24.09.2022г. №371-ФЗ</a:t>
            </a:r>
            <a:r>
              <a:rPr lang="ru-RU" sz="2400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0" i="0" dirty="0" smtClean="0">
              <a:solidFill>
                <a:srgbClr val="2D2F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b="0" i="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ФООП начального общего, основного общего и среднего общего  образования одобрены Федеральным учебно-методическим  объединением по общему образованию (Протокол №9/22 от 14.11.22, Протокол №10/22 от 21.11.22).</a:t>
            </a:r>
            <a:endParaRPr lang="ru-RU" sz="2400" b="0" i="0" dirty="0" smtClean="0">
              <a:solidFill>
                <a:srgbClr val="2D2F3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0" i="0" dirty="0" smtClean="0">
                <a:solidFill>
                  <a:srgbClr val="2D2F32"/>
                </a:solidFill>
                <a:effectLst/>
                <a:latin typeface="unset"/>
              </a:rPr>
              <a:t> </a:t>
            </a:r>
          </a:p>
          <a:p>
            <a:pPr fontAlgn="base"/>
            <a:endParaRPr lang="ru-RU" b="0" i="0" dirty="0">
              <a:solidFill>
                <a:srgbClr val="2D2F32"/>
              </a:solidFill>
              <a:effectLst/>
              <a:latin typeface="unset"/>
            </a:endParaRPr>
          </a:p>
        </p:txBody>
      </p:sp>
    </p:spTree>
    <p:extLst>
      <p:ext uri="{BB962C8B-B14F-4D97-AF65-F5344CB8AC3E}">
        <p14:creationId xmlns:p14="http://schemas.microsoft.com/office/powerpoint/2010/main" val="312190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933" y="169333"/>
            <a:ext cx="887306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lvl="0" algn="just" fontAlgn="base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ФОП (или ФООП)</a:t>
            </a:r>
          </a:p>
          <a:p>
            <a:pPr lvl="0" algn="just" fontAlgn="base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законопроекту, </a:t>
            </a:r>
            <a:r>
              <a:rPr lang="ru-RU" sz="2400" dirty="0">
                <a:solidFill>
                  <a:srgbClr val="2D2F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(или ФООП) –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 </a:t>
            </a:r>
            <a:r>
              <a:rPr lang="ru-RU" sz="2400" dirty="0">
                <a:solidFill>
                  <a:srgbClr val="2D2F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образовательные программы. Такие программы разработали для каждого уровня образования: начального общего, основного общего и среднего общего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2D2F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общеобразовательные программы должны определять базовые объём и содержание образования определённого уровня, а также планируемые результаты их освоения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Какая цель 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внедрения ФОП</a:t>
            </a:r>
            <a:endParaRPr lang="ru-RU" sz="2400" b="0" i="0" dirty="0" smtClean="0">
              <a:solidFill>
                <a:srgbClr val="FF0000"/>
              </a:solidFill>
              <a:effectLst/>
              <a:latin typeface="Roboto-Regular"/>
            </a:endParaRPr>
          </a:p>
          <a:p>
            <a:pPr marL="285750" indent="-285750" algn="just" fontAlgn="base">
              <a:buFontTx/>
              <a:buChar char="-"/>
            </a:pPr>
            <a:r>
              <a:rPr lang="ru-RU" sz="2400" b="0" i="0" dirty="0" smtClean="0">
                <a:solidFill>
                  <a:srgbClr val="2D2F32"/>
                </a:solidFill>
                <a:effectLst/>
                <a:latin typeface="Times New Roman" panose="02020603050405020304" pitchFamily="18" charset="0"/>
              </a:rPr>
              <a:t>Создание единого образовательного пространства во всей стране.</a:t>
            </a:r>
          </a:p>
          <a:p>
            <a:pPr marL="285750" indent="-285750" algn="just" fontAlgn="base">
              <a:buFontTx/>
              <a:buChar char="-"/>
            </a:pPr>
            <a:r>
              <a:rPr lang="ru-RU" sz="2400" dirty="0" smtClean="0">
                <a:solidFill>
                  <a:srgbClr val="2D2F32"/>
                </a:solidFill>
                <a:latin typeface="Times New Roman" panose="02020603050405020304" pitchFamily="18" charset="0"/>
              </a:rPr>
              <a:t>Формирование единого содержания образования.</a:t>
            </a:r>
          </a:p>
          <a:p>
            <a:pPr marL="285750" indent="-285750" algn="just" fontAlgn="base">
              <a:buFontTx/>
              <a:buChar char="-"/>
            </a:pPr>
            <a:r>
              <a:rPr lang="ru-RU" sz="2400" dirty="0" smtClean="0">
                <a:solidFill>
                  <a:srgbClr val="2D2F32"/>
                </a:solidFill>
                <a:latin typeface="Times New Roman" panose="02020603050405020304" pitchFamily="18" charset="0"/>
              </a:rPr>
              <a:t>Единая система воспитания.</a:t>
            </a:r>
          </a:p>
          <a:p>
            <a:pPr marL="285750" indent="-285750" algn="just" fontAlgn="base">
              <a:buFontTx/>
              <a:buChar char="-"/>
            </a:pPr>
            <a:r>
              <a:rPr lang="ru-RU" sz="2400" dirty="0" smtClean="0">
                <a:solidFill>
                  <a:srgbClr val="2D2F32"/>
                </a:solidFill>
                <a:latin typeface="Times New Roman" panose="02020603050405020304" pitchFamily="18" charset="0"/>
              </a:rPr>
              <a:t>Единые учебники.</a:t>
            </a:r>
          </a:p>
          <a:p>
            <a:pPr marL="285750" indent="-285750" algn="just" fontAlgn="base">
              <a:buFontTx/>
              <a:buChar char="-"/>
            </a:pPr>
            <a:r>
              <a:rPr lang="ru-RU" sz="2400" b="0" i="0" dirty="0" smtClean="0">
                <a:solidFill>
                  <a:srgbClr val="2D2F32"/>
                </a:solidFill>
                <a:effectLst/>
                <a:latin typeface="Times New Roman" panose="02020603050405020304" pitchFamily="18" charset="0"/>
              </a:rPr>
              <a:t>Устранение барьеров для учеников при переходе из школы в школу.</a:t>
            </a:r>
          </a:p>
          <a:p>
            <a:pPr algn="just" fontAlgn="base"/>
            <a:endParaRPr lang="ru-RU" b="0" i="0" dirty="0">
              <a:solidFill>
                <a:srgbClr val="2D2F32"/>
              </a:solidFill>
              <a:effectLst/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7544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" y="214429"/>
            <a:ext cx="11843657" cy="64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6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209865"/>
            <a:ext cx="12028714" cy="64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4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" y="211872"/>
            <a:ext cx="11974285" cy="65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" y="183199"/>
            <a:ext cx="11963400" cy="64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0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3" y="268443"/>
            <a:ext cx="11919857" cy="63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7" y="206829"/>
            <a:ext cx="11996056" cy="65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31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84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Roboto-Regular</vt:lpstr>
      <vt:lpstr>Times New Roman</vt:lpstr>
      <vt:lpstr>unset</vt:lpstr>
      <vt:lpstr>Тема Office</vt:lpstr>
      <vt:lpstr>Особенности и механизм введения федеральных основных общеобразовательных программ (ФООП)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 механизм введения федеральных основных общеобразовательных программ (ФООП)</dc:title>
  <dc:creator>ПентюховаЛН</dc:creator>
  <cp:lastModifiedBy>ПентюховаЛН</cp:lastModifiedBy>
  <cp:revision>8</cp:revision>
  <dcterms:created xsi:type="dcterms:W3CDTF">2023-05-12T10:26:51Z</dcterms:created>
  <dcterms:modified xsi:type="dcterms:W3CDTF">2023-05-12T11:33:24Z</dcterms:modified>
</cp:coreProperties>
</file>